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93" r:id="rId6"/>
    <p:sldId id="292" r:id="rId7"/>
    <p:sldId id="294" r:id="rId8"/>
    <p:sldId id="295" r:id="rId9"/>
    <p:sldId id="296"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0"/>
    <p:restoredTop sz="96327"/>
  </p:normalViewPr>
  <p:slideViewPr>
    <p:cSldViewPr snapToGrid="0">
      <p:cViewPr varScale="1">
        <p:scale>
          <a:sx n="98" d="100"/>
          <a:sy n="98" d="100"/>
        </p:scale>
        <p:origin x="21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2/27/23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2/27/23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7.png"/><Relationship Id="rId2" Type="http://schemas.openxmlformats.org/officeDocument/2006/relationships/image" Target="../media/image1.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35.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30.png"/><Relationship Id="rId15" Type="http://schemas.openxmlformats.org/officeDocument/2006/relationships/image" Target="../media/image39.png"/><Relationship Id="rId23" Type="http://schemas.openxmlformats.org/officeDocument/2006/relationships/image" Target="../media/image14.png"/><Relationship Id="rId28" Type="http://schemas.openxmlformats.org/officeDocument/2006/relationships/image" Target="../media/image5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11.png"/><Relationship Id="rId27" Type="http://schemas.openxmlformats.org/officeDocument/2006/relationships/image" Target="../media/image49.png"/><Relationship Id="rId30"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Orientation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lstStyle/>
          <a:p>
            <a:r>
              <a:rPr lang="en-US" dirty="0"/>
              <a:t>Dr. Charles R. Severance</a:t>
            </a:r>
          </a:p>
          <a:p>
            <a:r>
              <a:rPr lang="en-US"/>
              <a:t>www.cc4e.com</a:t>
            </a:r>
          </a:p>
          <a:p>
            <a:endParaRPr lang="en-US"/>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2D5A-9AEE-C7A8-9B3B-07CBBF7E52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A57AF3-0D22-705E-2F8E-DD215D663F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4777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515566" y="200049"/>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lumOff val="16847"/>
                  </a:schemeClr>
                </a:solidFill>
                <a:latin typeface="Marker Felt"/>
                <a:ea typeface="Marker Felt"/>
                <a:cs typeface="Marker Felt"/>
                <a:sym typeface="Marker Felt"/>
              </a:defRPr>
            </a:lvl1pPr>
          </a:lstStyle>
          <a:p>
            <a:r>
              <a:rPr sz="2100"/>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147677">
            <a:off x="7480908" y="638828"/>
            <a:ext cx="656356" cy="1389422"/>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36327" y="3151743"/>
            <a:ext cx="684289" cy="1454267"/>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758604" y="200049"/>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5001641" y="200049"/>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8338086" y="574714"/>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Object Orientation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Tree>
    <p:extLst>
      <p:ext uri="{BB962C8B-B14F-4D97-AF65-F5344CB8AC3E}">
        <p14:creationId xmlns:p14="http://schemas.microsoft.com/office/powerpoint/2010/main" val="350842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PointClass</a:t>
            </a:r>
            <a:r>
              <a:rPr lang="en-US" sz="1400" b="1" dirty="0">
                <a:latin typeface="Courier New" panose="02070309020205020404" pitchFamily="49" charset="0"/>
                <a:cs typeface="Courier New" panose="02070309020205020404" pitchFamily="49" charset="0"/>
              </a:rPr>
              <a:t>(4.0, 5.0)</a:t>
            </a:r>
          </a:p>
          <a:p>
            <a:r>
              <a:rPr lang="en-US" sz="1400" b="1" dirty="0" err="1">
                <a:latin typeface="Courier New" panose="02070309020205020404" pitchFamily="49" charset="0"/>
                <a:cs typeface="Courier New" panose="02070309020205020404" pitchFamily="49" charset="0"/>
              </a:rPr>
              <a:t>PointClass.dump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1992</a:t>
            </a:r>
          </a:p>
        </p:txBody>
      </p:sp>
    </p:spTree>
    <p:extLst>
      <p:ext uri="{BB962C8B-B14F-4D97-AF65-F5344CB8AC3E}">
        <p14:creationId xmlns:p14="http://schemas.microsoft.com/office/powerpoint/2010/main" val="264436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kr_03_01.java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a:t>
            </a:r>
            <a:r>
              <a:rPr lang="en-US"/>
              <a:t>uses with </a:t>
            </a:r>
            <a:r>
              <a:rPr lang="en-US" dirty="0"/>
              <a:t>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1182</Words>
  <Application>Microsoft Macintosh PowerPoint</Application>
  <PresentationFormat>Widescreen</PresentationFormat>
  <Paragraphs>167</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Courier New</vt:lpstr>
      <vt:lpstr>Gill Sans</vt:lpstr>
      <vt:lpstr>Marker Felt</vt:lpstr>
      <vt:lpstr>Menlo</vt:lpstr>
      <vt:lpstr>Office Theme</vt:lpstr>
      <vt:lpstr>Object Orientation</vt:lpstr>
      <vt:lpstr>PowerPoint Presentation</vt:lpstr>
      <vt:lpstr>PowerPoint Presentation</vt:lpstr>
      <vt:lpstr>Object Orientation Over Time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cp:revision>
  <dcterms:created xsi:type="dcterms:W3CDTF">2023-02-25T13:30:24Z</dcterms:created>
  <dcterms:modified xsi:type="dcterms:W3CDTF">2023-02-27T16:15:00Z</dcterms:modified>
</cp:coreProperties>
</file>